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986" r:id="rId3"/>
    <p:sldId id="997" r:id="rId4"/>
    <p:sldId id="992" r:id="rId5"/>
    <p:sldId id="993" r:id="rId6"/>
    <p:sldId id="994" r:id="rId7"/>
    <p:sldId id="995" r:id="rId8"/>
    <p:sldId id="99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2025/5/27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4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Checkout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time-Ticking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4311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6922" y="1027189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2259871"/>
            <a:ext cx="11485848" cy="361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good friend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John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three dogs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dog is from the UK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Cote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dog is from the US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Dot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dog is from China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</a:t>
            </a:r>
            <a:r>
              <a:rPr lang="en-US" altLang="zh-CN" sz="26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loves his dogs very much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buys many toys for his dogs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Cote has a red toy cat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small and funny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Dot has a blue toy monkey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jump and run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Potty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white toy rabbit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long ears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dogs like their toys, and the dogs like John too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my 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John.		B. Cote.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Dot is from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		B. the UK		C. the US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toy monkey do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558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Talk.		B. Dance.		</a:t>
            </a:r>
          </a:p>
          <a:p>
            <a:pPr indent="19558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Jump and run.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7722" y="22426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0630" y="350100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8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red toy cat.	B. A blue toy monkey.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white toy rabbit.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 dogs like 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does.	B. Yes, they do.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No, they don’t.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276176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61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476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根据句意及首字母提示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in Yang Ling’s schoolbag now.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 father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 new toy. He’s happy.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 has long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legs.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tail is long too.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 rabbits have long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red eyes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—Yes, they do.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cats and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today. Don’t go outside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0036" y="1513296"/>
            <a:ext cx="75355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06774" y="297131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99930" y="3619386"/>
            <a:ext cx="761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ives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78982" y="4238180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rms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42942" y="42296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ts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58468" y="4869160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72138" y="5472430"/>
            <a:ext cx="683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/>
              <a:t>ogs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每空一词。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An old tortoise lives by a small pond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池塘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is nice and quiet. He likes the pond very much. “It’s my pond,” he says.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One day, a little bird comes. She likes the pond too, and she comes here every day. She always has a bath in the pond and sings some songs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3.eps" descr="id:2147494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10012045" cy="70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7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 old tortoise says, “Are you singing or crying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loud. I don’t like it.” “I’m sorry,” the little bird says and flies away. The pond is quiet again.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“It’s my pond now,” the old tortoise thinks. He drinks some water, and then has a nap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is happy. But a week later, he is unhappy again. “It’s too quiet,” he says.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6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859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small pond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bird always has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pond and sings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day.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tortoise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bird’s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tortoise isn’t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week later.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404230"/>
            <a:ext cx="105131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由第一段第一、二句可知，小池塘又好又安静。故填</a:t>
            </a:r>
            <a:r>
              <a:rPr lang="en-US" altLang="zh-CN" dirty="0" err="1">
                <a:cs typeface="Times New Roman" panose="02020603050405020304" pitchFamily="18" charset="0"/>
              </a:rPr>
              <a:t>nice,quiet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4463" y="3212976"/>
            <a:ext cx="101952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由第二段可知，小鸟每天来池塘洗澡、唱歌，故填</a:t>
            </a:r>
            <a:r>
              <a:rPr lang="en-US" altLang="zh-CN" dirty="0" err="1">
                <a:cs typeface="Times New Roman" panose="02020603050405020304" pitchFamily="18" charset="0"/>
              </a:rPr>
              <a:t>bath,songs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66" y="4420020"/>
            <a:ext cx="95999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由第三段可知，乌龟不喜欢鸟的歌声，故填</a:t>
            </a:r>
            <a:r>
              <a:rPr lang="en-US" altLang="zh-CN" dirty="0" err="1">
                <a:cs typeface="Times New Roman" panose="02020603050405020304" pitchFamily="18" charset="0"/>
              </a:rPr>
              <a:t>doesn’t,songs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2421" y="5526027"/>
            <a:ext cx="1091736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由第四段最后一行的</a:t>
            </a:r>
            <a:r>
              <a:rPr lang="en-US" altLang="zh-CN" dirty="0">
                <a:cs typeface="Times New Roman" panose="02020603050405020304" pitchFamily="18" charset="0"/>
              </a:rPr>
              <a:t>“unhappy”</a:t>
            </a:r>
            <a:r>
              <a:rPr lang="zh-CN" altLang="zh-CN" dirty="0">
                <a:cs typeface="Times New Roman" panose="02020603050405020304" pitchFamily="18" charset="0"/>
              </a:rPr>
              <a:t>可知，乌龟不开心，故填</a:t>
            </a:r>
            <a:r>
              <a:rPr lang="en-US" altLang="zh-CN" dirty="0">
                <a:cs typeface="Times New Roman" panose="02020603050405020304" pitchFamily="18" charset="0"/>
              </a:rPr>
              <a:t>happy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15190" y="836712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nice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34439" y="802528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quiet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41664" y="2060848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bath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59068" y="1988840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songs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07468" y="3861048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88959" y="3806132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songs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46657" y="4987538"/>
            <a:ext cx="1144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happy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39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149</Words>
  <Application>Microsoft Office PowerPoint</Application>
  <PresentationFormat>自定义</PresentationFormat>
  <Paragraphs>70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338</cp:revision>
  <dcterms:created xsi:type="dcterms:W3CDTF">2020-11-06T05:24:00Z</dcterms:created>
  <dcterms:modified xsi:type="dcterms:W3CDTF">2025-05-27T10:06:00Z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